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A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56d5d26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f56d5d26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f56d5d26a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f56d5d26a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/>
        </p:nvSpPr>
        <p:spPr>
          <a:xfrm>
            <a:off x="6672057" y="765433"/>
            <a:ext cx="9744892" cy="274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 dirty="0">
                <a:solidFill>
                  <a:srgbClr val="00B0F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               </a:t>
            </a:r>
            <a:r>
              <a:rPr lang="pt-BR" sz="1200" b="1" i="1" u="none" strike="noStrike" cap="none" dirty="0">
                <a:solidFill>
                  <a:srgbClr val="00B0F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REDES</a:t>
            </a:r>
            <a:r>
              <a:rPr lang="pt-BR" sz="1200" b="1" i="0" u="none" strike="noStrike" cap="none" dirty="0">
                <a:solidFill>
                  <a:srgbClr val="00B0F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SOCIAS           ENTRE EM CONTATO</a:t>
            </a:r>
          </a:p>
        </p:txBody>
      </p:sp>
      <p:pic>
        <p:nvPicPr>
          <p:cNvPr id="87" name="Google Shape;8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1626870"/>
            <a:ext cx="12192000" cy="558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WhatsApp Image 2024-04-11 at 21.31.03-Photoroom.png-Photoroo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44450"/>
            <a:ext cx="2124710" cy="21247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1f56d5d26af_0_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826250"/>
            <a:ext cx="12192000" cy="503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 descr="sebrae-Photoroom.png-Photoroom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05" y="188595"/>
            <a:ext cx="1906905" cy="1066800"/>
          </a:xfrm>
          <a:prstGeom prst="rect">
            <a:avLst/>
          </a:prstGeom>
        </p:spPr>
      </p:pic>
      <p:pic>
        <p:nvPicPr>
          <p:cNvPr id="3" name="Imagem 2" descr="vfZy6nMDTSDQ1cle2GWy3CGxyNDttEb4rA5fTzx9-Photoroom.png-Photoroom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640" y="44450"/>
            <a:ext cx="2845435" cy="12293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"/>
            <a:ext cx="12202160" cy="685736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F37BC27-2C61-2865-3671-CACB96DFC9C3}"/>
              </a:ext>
            </a:extLst>
          </p:cNvPr>
          <p:cNvSpPr/>
          <p:nvPr/>
        </p:nvSpPr>
        <p:spPr>
          <a:xfrm>
            <a:off x="-1160206" y="2733368"/>
            <a:ext cx="757083" cy="1573161"/>
          </a:xfrm>
          <a:prstGeom prst="rect">
            <a:avLst/>
          </a:prstGeom>
          <a:solidFill>
            <a:srgbClr val="3FA0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We're hiring!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530" y="-27305"/>
            <a:ext cx="1254442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B10A465A-40D6-C44B-BE11-7416DA83EF20}"/>
              </a:ext>
            </a:extLst>
          </p:cNvPr>
          <p:cNvGrpSpPr/>
          <p:nvPr/>
        </p:nvGrpSpPr>
        <p:grpSpPr>
          <a:xfrm>
            <a:off x="0" y="0"/>
            <a:ext cx="12192000" cy="27182961"/>
            <a:chOff x="0" y="0"/>
            <a:chExt cx="12192000" cy="27182961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554A9F43-2FF9-57A6-4DCF-B34621F5F4D5}"/>
                </a:ext>
              </a:extLst>
            </p:cNvPr>
            <p:cNvSpPr/>
            <p:nvPr/>
          </p:nvSpPr>
          <p:spPr>
            <a:xfrm>
              <a:off x="0" y="6858000"/>
              <a:ext cx="12192000" cy="6815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B34EA5EE-158F-47EE-88BF-36BC8165E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322" y="0"/>
              <a:ext cx="11653356" cy="6858000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16685F0-5982-DA26-105E-B2D8CA77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866636"/>
              <a:ext cx="12192000" cy="6815328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4FEA8FDE-A367-6FD4-2C5F-B9438295E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3694026"/>
              <a:ext cx="12192000" cy="6851148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11B9D3E-7AB6-10FA-42CF-0564A5BF9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0518238"/>
              <a:ext cx="12192000" cy="6664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56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2086</TotalTime>
  <Words>6</Words>
  <Application>Microsoft Office PowerPoint</Application>
  <PresentationFormat>Widescreen</PresentationFormat>
  <Paragraphs>1</Paragraphs>
  <Slides>5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Fellype Moura</dc:creator>
  <cp:lastModifiedBy>Michel Matos</cp:lastModifiedBy>
  <cp:revision>3</cp:revision>
  <dcterms:created xsi:type="dcterms:W3CDTF">2024-04-12T02:07:54Z</dcterms:created>
  <dcterms:modified xsi:type="dcterms:W3CDTF">2024-04-15T00:44:56Z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F9FF9AC19829410493B1A5EC3AB022AF_12</vt:lpwstr>
  </property>
  <property fmtid="{D5CDD505-2E9C-101B-9397-08002B2CF9AE}" pid="3" name="KSOProductBuildVer">
    <vt:lpwstr>1046-12.2.0.16731</vt:lpwstr>
  </property>
</Properties>
</file>